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66642" y="1698635"/>
            <a:ext cx="9166573" cy="2524230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3554" y="3933485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424289" y="4290128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ネズミ</a:t>
            </a:r>
            <a:endParaRPr kumimoji="1"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151923" y="4344030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ミルク（弟）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41351" y="4316180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チョコ（兄）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25" y="4747137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76774" y="4923009"/>
            <a:ext cx="2485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残り時間の表示。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(</a:t>
            </a:r>
            <a:r>
              <a:rPr kumimoji="1" lang="ja-JP" altLang="en-US" sz="1400" dirty="0" smtClean="0"/>
              <a:t>いまのところはそれぐらい</a:t>
            </a:r>
            <a:r>
              <a:rPr kumimoji="1" lang="en-US" altLang="ja-JP" sz="1400" dirty="0" smtClean="0"/>
              <a:t>)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337850" y="2625373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</a:t>
            </a:r>
            <a:r>
              <a:rPr kumimoji="1" lang="ja-JP" altLang="en-US" sz="1400" dirty="0" smtClean="0"/>
              <a:t>のスコア表示</a:t>
            </a:r>
            <a:endParaRPr kumimoji="1" lang="en-US" altLang="ja-JP" sz="1400" dirty="0" smtClean="0"/>
          </a:p>
          <a:p>
            <a:r>
              <a:rPr kumimoji="1" lang="ja-JP" altLang="en-US" sz="1400" dirty="0"/>
              <a:t>最後</a:t>
            </a:r>
            <a:r>
              <a:rPr kumimoji="1" lang="ja-JP" altLang="en-US" sz="1400" dirty="0" smtClean="0"/>
              <a:t>にランキングに更新</a:t>
            </a:r>
            <a:endParaRPr kumimoji="1" lang="en-US" altLang="ja-JP" sz="14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UI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334715" y="6107255"/>
            <a:ext cx="223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なんのボタンを押したらなにが使える</a:t>
            </a:r>
            <a:r>
              <a:rPr kumimoji="1" lang="ja-JP" altLang="en-US" sz="1400" dirty="0"/>
              <a:t>か</a:t>
            </a:r>
            <a:endParaRPr kumimoji="1" lang="en-US" altLang="ja-JP" sz="14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393095" y="1538565"/>
            <a:ext cx="2231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現在の敵の位置自分の位置を視覚情報として追加</a:t>
            </a:r>
            <a:endParaRPr kumimoji="1" lang="en-US" altLang="ja-JP" sz="14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829308" y="6168045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1" y="1284956"/>
            <a:ext cx="5623017" cy="5385425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790426" y="1444487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151627" y="3757352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8049812" y="4266493"/>
            <a:ext cx="2536588" cy="25935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856350" y="4266493"/>
            <a:ext cx="5317534" cy="259350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09345" y="1107138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81210" y="4369675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ひっかく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168652" y="4383902"/>
            <a:ext cx="109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鳴き声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78342" y="3754348"/>
            <a:ext cx="1719594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・攻撃方法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05080" y="1807835"/>
            <a:ext cx="16624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B0F0"/>
                </a:solidFill>
              </a:rPr>
              <a:t>青ネズミ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84655" y="1814161"/>
            <a:ext cx="162919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FF0000"/>
                </a:solidFill>
              </a:rPr>
              <a:t>赤ネズミ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276488" y="3727979"/>
            <a:ext cx="1719594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・移動方法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647919" y="4341023"/>
            <a:ext cx="121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ダッシュ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87177" y="4780061"/>
            <a:ext cx="2398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範囲攻撃で数が多い時に使うと良い</a:t>
            </a:r>
            <a:endParaRPr kumimoji="1" lang="ja-JP" altLang="en-US" sz="1600" dirty="0"/>
          </a:p>
        </p:txBody>
      </p:sp>
      <p:sp>
        <p:nvSpPr>
          <p:cNvPr id="14" name="フローチャート: 結合子 13"/>
          <p:cNvSpPr/>
          <p:nvPr/>
        </p:nvSpPr>
        <p:spPr>
          <a:xfrm>
            <a:off x="1181835" y="4021569"/>
            <a:ext cx="546074" cy="1337385"/>
          </a:xfrm>
          <a:prstGeom prst="flowChartConnecto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ローチャート: 結合子 14"/>
          <p:cNvSpPr/>
          <p:nvPr/>
        </p:nvSpPr>
        <p:spPr>
          <a:xfrm>
            <a:off x="1195125" y="5461071"/>
            <a:ext cx="546074" cy="1367766"/>
          </a:xfrm>
          <a:prstGeom prst="flowChartConnecto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47566" y="5801318"/>
            <a:ext cx="2350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少しの隙がありその間にダメージを受けてしまう可能性が</a:t>
            </a:r>
            <a:r>
              <a:rPr kumimoji="1" lang="en-US" altLang="ja-JP" sz="1600" dirty="0" smtClean="0"/>
              <a:t>…</a:t>
            </a:r>
            <a:endParaRPr kumimoji="1" lang="ja-JP" altLang="en-US" sz="1600" dirty="0"/>
          </a:p>
        </p:txBody>
      </p:sp>
      <p:sp>
        <p:nvSpPr>
          <p:cNvPr id="23" name="減算 22"/>
          <p:cNvSpPr/>
          <p:nvPr/>
        </p:nvSpPr>
        <p:spPr>
          <a:xfrm>
            <a:off x="-1302383" y="5258283"/>
            <a:ext cx="14994468" cy="338743"/>
          </a:xfrm>
          <a:prstGeom prst="mathMin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443477" y="4743638"/>
            <a:ext cx="252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遠くまで攻撃が届き離れてる敵には有効</a:t>
            </a:r>
            <a:endParaRPr kumimoji="1" lang="ja-JP" altLang="en-US" sz="16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596595" y="5823701"/>
            <a:ext cx="216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一体にしかダメージが入らないため、複数で近づかれたらピンチ！</a:t>
            </a:r>
            <a:endParaRPr kumimoji="1" lang="ja-JP" altLang="en-US" sz="1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207132" y="4662276"/>
            <a:ext cx="2165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ダメージが入る回避に使える、逃げてるネズミを追いかけろ！</a:t>
            </a:r>
            <a:endParaRPr kumimoji="1" lang="ja-JP" altLang="en-US" sz="14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230505" y="5945996"/>
            <a:ext cx="2435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乱用して使えない</a:t>
            </a:r>
            <a:endParaRPr kumimoji="1" lang="en-US" altLang="ja-JP" sz="1600" dirty="0" smtClean="0"/>
          </a:p>
          <a:p>
            <a:r>
              <a:rPr kumimoji="1" lang="ja-JP" altLang="en-US" sz="1600" dirty="0" smtClean="0"/>
              <a:t>（クールタイム的な）</a:t>
            </a:r>
            <a:endParaRPr kumimoji="1" lang="ja-JP" altLang="en-US" sz="16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860063" y="2416758"/>
            <a:ext cx="348077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ネコの所に攻撃を仕掛けてくる逃げるネズミをカバーしてくる！！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7589611" y="2421197"/>
            <a:ext cx="3717263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おとりネズミを突破し倒せ！</a:t>
            </a:r>
            <a:endParaRPr kumimoji="1" lang="en-US" altLang="ja-JP" sz="2000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9" y="3084485"/>
            <a:ext cx="1339726" cy="133972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780" y="3456849"/>
            <a:ext cx="1094969" cy="756745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85414" y="3349200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381347">
            <a:off x="5439616" y="3995752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16005" y="3154600"/>
            <a:ext cx="1869935" cy="11826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224039" y="4201706"/>
            <a:ext cx="461665" cy="11153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224039" y="5529753"/>
            <a:ext cx="461665" cy="136635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デメリット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0" y="5197053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2061556"/>
            <a:ext cx="498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かわいい攻撃モーションで戦い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59578" y="3757353"/>
            <a:ext cx="371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ネコがおかしを求めて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20974" y="1712422"/>
            <a:ext cx="297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初心者</a:t>
            </a:r>
            <a:r>
              <a:rPr kumimoji="1" lang="ja-JP" altLang="en-US" dirty="0" smtClean="0"/>
              <a:t>でも楽しく遊べる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64582" y="4364182"/>
            <a:ext cx="318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二人協力プレイで遊べる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477</Words>
  <Application>Microsoft Office PowerPoint</Application>
  <PresentationFormat>ワイド画面</PresentationFormat>
  <Paragraphs>87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289</cp:revision>
  <dcterms:created xsi:type="dcterms:W3CDTF">2019-11-18T00:19:38Z</dcterms:created>
  <dcterms:modified xsi:type="dcterms:W3CDTF">2020-11-04T04:00:20Z</dcterms:modified>
</cp:coreProperties>
</file>